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2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16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9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2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222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73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256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93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72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9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24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1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5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3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6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4315D-BBFC-4D04-BB25-B47DF4B620A6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13F9C6DB-D0CD-4FCC-83F6-62763D1CC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kosuka-tennis.com/" TargetMode="External"/><Relationship Id="rId2" Type="http://schemas.openxmlformats.org/officeDocument/2006/relationships/hyperlink" Target="https://yokosuka-tennis.com/script/mailform/sportsfest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C947A27-3E0E-18D8-64E3-A7172B370AAA}"/>
              </a:ext>
            </a:extLst>
          </p:cNvPr>
          <p:cNvSpPr txBox="1"/>
          <p:nvPr/>
        </p:nvSpPr>
        <p:spPr>
          <a:xfrm>
            <a:off x="414338" y="295677"/>
            <a:ext cx="5977781" cy="977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　　　　　　よこすかスポーツフェスタ</a:t>
            </a:r>
            <a:r>
              <a:rPr lang="en-US" sz="1400" dirty="0"/>
              <a:t>2025</a:t>
            </a:r>
            <a:br>
              <a:rPr lang="en-US" sz="1400" dirty="0"/>
            </a:br>
            <a:endParaRPr lang="en-US" sz="1000" dirty="0"/>
          </a:p>
          <a:p>
            <a:r>
              <a:rPr lang="ja-JP" altLang="en-US" sz="2400" b="1" dirty="0">
                <a:solidFill>
                  <a:schemeClr val="accent2"/>
                </a:solidFill>
              </a:rPr>
              <a:t>　　</a:t>
            </a:r>
            <a:r>
              <a:rPr lang="ja-JP" altLang="en-US" sz="2400" b="1" u="sng" dirty="0">
                <a:solidFill>
                  <a:schemeClr val="accent2"/>
                </a:solidFill>
              </a:rPr>
              <a:t>初心者・初級者テニス教室</a:t>
            </a:r>
            <a:endParaRPr lang="en-US" altLang="ja-JP" sz="2400" b="1" u="sng" dirty="0">
              <a:solidFill>
                <a:schemeClr val="accent2"/>
              </a:solidFill>
            </a:endParaRP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sz="1200" dirty="0"/>
              <a:t> </a:t>
            </a:r>
          </a:p>
          <a:p>
            <a:r>
              <a:rPr lang="ja-JP" altLang="en-US" sz="1050" dirty="0"/>
              <a:t>                                                                                主催：横須賀市テニス協会</a:t>
            </a:r>
            <a:endParaRPr lang="en-US" sz="1050" dirty="0"/>
          </a:p>
          <a:p>
            <a:r>
              <a:rPr lang="en-US" sz="1200" dirty="0"/>
              <a:t> </a:t>
            </a:r>
          </a:p>
          <a:p>
            <a:r>
              <a:rPr lang="ja-JP" altLang="en-US" sz="1200" dirty="0"/>
              <a:t>横須賀市テニス協会では、テニスを始めたい、やってみたい、</a:t>
            </a:r>
            <a:endParaRPr lang="en-US" altLang="ja-JP" sz="1200" dirty="0"/>
          </a:p>
          <a:p>
            <a:r>
              <a:rPr lang="ja-JP" altLang="en-US" sz="1200" dirty="0"/>
              <a:t>また始めたばかりの方を対象としたテニス教室（硬式）を開催します。</a:t>
            </a:r>
            <a:endParaRPr lang="en-US" sz="1200" dirty="0"/>
          </a:p>
          <a:p>
            <a:r>
              <a:rPr lang="ja-JP" altLang="en-US" sz="1200" dirty="0"/>
              <a:t>初心者の方が、楽しみながらテニスを体験できる内容となっていますので、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奮ってご参加ください。</a:t>
            </a:r>
            <a:endParaRPr lang="en-US" altLang="ja-JP" sz="1200" dirty="0"/>
          </a:p>
          <a:p>
            <a:endParaRPr lang="en-US" sz="1200" dirty="0"/>
          </a:p>
          <a:p>
            <a:r>
              <a:rPr lang="ja-JP" altLang="en-US" sz="1200" dirty="0"/>
              <a:t>　　　　　　　　　　　　　　記</a:t>
            </a:r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ja-JP" altLang="en-US" sz="1400" dirty="0"/>
              <a:t>１．期　　日：　</a:t>
            </a:r>
            <a:r>
              <a:rPr lang="ja-JP" altLang="en-US" sz="1400" b="1" dirty="0">
                <a:solidFill>
                  <a:schemeClr val="accent2"/>
                </a:solidFill>
              </a:rPr>
              <a:t>１０月１３日（月祭）</a:t>
            </a:r>
            <a:endParaRPr lang="en-US" sz="1400" b="1" dirty="0">
              <a:solidFill>
                <a:schemeClr val="accent2"/>
              </a:solidFill>
            </a:endParaRPr>
          </a:p>
          <a:p>
            <a:r>
              <a:rPr lang="ja-JP" altLang="en-US" sz="1200" dirty="0"/>
              <a:t>                           　 </a:t>
            </a:r>
            <a:r>
              <a:rPr lang="ja-JP" altLang="en-US" sz="1400" dirty="0"/>
              <a:t>１．</a:t>
            </a:r>
            <a:r>
              <a:rPr lang="en-US" sz="1400" dirty="0"/>
              <a:t>10:00</a:t>
            </a:r>
            <a:r>
              <a:rPr lang="ja-JP" altLang="en-US" sz="1400" dirty="0"/>
              <a:t>～</a:t>
            </a:r>
            <a:r>
              <a:rPr lang="en-US" sz="1400" dirty="0"/>
              <a:t>10:55</a:t>
            </a:r>
            <a:r>
              <a:rPr lang="ja-JP" altLang="en-US" sz="1400" dirty="0"/>
              <a:t>　２．</a:t>
            </a:r>
            <a:r>
              <a:rPr lang="en-US" sz="1400" dirty="0"/>
              <a:t>11:00</a:t>
            </a:r>
            <a:r>
              <a:rPr lang="ja-JP" altLang="en-US" sz="1400" dirty="0"/>
              <a:t>～</a:t>
            </a:r>
            <a:r>
              <a:rPr lang="en-US" sz="1400" dirty="0"/>
              <a:t>11:55</a:t>
            </a:r>
          </a:p>
          <a:p>
            <a:r>
              <a:rPr lang="ja-JP" altLang="en-US" sz="1400" dirty="0"/>
              <a:t>　　                    ３．</a:t>
            </a:r>
            <a:r>
              <a:rPr lang="en-US" sz="1400" dirty="0"/>
              <a:t>13:00</a:t>
            </a:r>
            <a:r>
              <a:rPr lang="ja-JP" altLang="en-US" sz="1400" dirty="0"/>
              <a:t>～</a:t>
            </a:r>
            <a:r>
              <a:rPr lang="en-US" sz="1400" dirty="0"/>
              <a:t>13:55</a:t>
            </a:r>
            <a:r>
              <a:rPr lang="ja-JP" altLang="en-US" sz="1400" dirty="0"/>
              <a:t>　４．</a:t>
            </a:r>
            <a:r>
              <a:rPr lang="en-US" sz="1400" dirty="0"/>
              <a:t>14:00</a:t>
            </a:r>
            <a:r>
              <a:rPr lang="ja-JP" altLang="en-US" sz="1400" dirty="0"/>
              <a:t>～</a:t>
            </a:r>
            <a:r>
              <a:rPr lang="en-US" sz="1400" dirty="0"/>
              <a:t>14:55</a:t>
            </a:r>
            <a:r>
              <a:rPr lang="en-US" sz="1200" dirty="0"/>
              <a:t/>
            </a:r>
            <a:br>
              <a:rPr lang="en-US" sz="1200" dirty="0"/>
            </a:br>
            <a:endParaRPr lang="en-US" sz="500" dirty="0"/>
          </a:p>
          <a:p>
            <a:r>
              <a:rPr lang="ja-JP" altLang="en-US" sz="1100" dirty="0"/>
              <a:t>                               ＊応募時に、第三希望まで記入して下さい。</a:t>
            </a:r>
            <a:endParaRPr lang="en-US" sz="1100" dirty="0"/>
          </a:p>
          <a:p>
            <a:r>
              <a:rPr lang="ja-JP" altLang="en-US" sz="1100" dirty="0"/>
              <a:t>　                             応募数によって、希望枠が変更になります</a:t>
            </a:r>
            <a:r>
              <a:rPr lang="ja-JP" altLang="en-US" sz="1200" dirty="0"/>
              <a:t>。</a:t>
            </a:r>
            <a:endParaRPr lang="en-US" altLang="ja-JP" sz="1200" dirty="0"/>
          </a:p>
          <a:p>
            <a:endParaRPr lang="en-US" sz="1200" dirty="0"/>
          </a:p>
          <a:p>
            <a:r>
              <a:rPr lang="ja-JP" altLang="en-US" sz="1400" dirty="0"/>
              <a:t>２．場　　所：　</a:t>
            </a:r>
            <a:r>
              <a:rPr lang="ja-JP" altLang="en-US" sz="1400" dirty="0">
                <a:solidFill>
                  <a:schemeClr val="accent2"/>
                </a:solidFill>
              </a:rPr>
              <a:t>大津公園庭球場</a:t>
            </a:r>
            <a:endParaRPr lang="en-US" altLang="ja-JP" sz="1400" dirty="0">
              <a:solidFill>
                <a:schemeClr val="accent2"/>
              </a:solidFill>
            </a:endParaRPr>
          </a:p>
          <a:p>
            <a:endParaRPr lang="en-US" sz="1200" dirty="0"/>
          </a:p>
          <a:p>
            <a:r>
              <a:rPr lang="ja-JP" altLang="en-US" sz="1400" dirty="0"/>
              <a:t>３．対　　象：　</a:t>
            </a:r>
            <a:r>
              <a:rPr lang="ja-JP" altLang="en-US" sz="1400" dirty="0">
                <a:solidFill>
                  <a:schemeClr val="accent2"/>
                </a:solidFill>
              </a:rPr>
              <a:t>小学生以上の初心者・初級者・親子ペア</a:t>
            </a:r>
            <a:endParaRPr lang="en-US" sz="1200" dirty="0">
              <a:solidFill>
                <a:schemeClr val="accent2"/>
              </a:solidFill>
            </a:endParaRPr>
          </a:p>
          <a:p>
            <a:r>
              <a:rPr lang="ja-JP" altLang="en-US" sz="1200" dirty="0"/>
              <a:t>　　</a:t>
            </a:r>
            <a:r>
              <a:rPr lang="ja-JP" altLang="en-US" sz="1100" dirty="0"/>
              <a:t>親子ペアは、小学生以上のお子さんと大人（どなたでも）のペアです。</a:t>
            </a:r>
            <a:endParaRPr lang="en-US" sz="1100" dirty="0"/>
          </a:p>
          <a:p>
            <a:r>
              <a:rPr lang="ja-JP" altLang="en-US" sz="1100" dirty="0"/>
              <a:t>　　一緒に楽しくテニスのレッスンを受けられます。</a:t>
            </a:r>
            <a:endParaRPr lang="en-US" altLang="ja-JP" sz="1100" dirty="0"/>
          </a:p>
          <a:p>
            <a:endParaRPr lang="en-US" sz="1200" dirty="0"/>
          </a:p>
          <a:p>
            <a:r>
              <a:rPr lang="ja-JP" altLang="en-US" sz="1400" dirty="0"/>
              <a:t>４．定　　員：　</a:t>
            </a:r>
            <a:r>
              <a:rPr lang="ja-JP" altLang="en-US" sz="1400" dirty="0">
                <a:solidFill>
                  <a:schemeClr val="accent2"/>
                </a:solidFill>
              </a:rPr>
              <a:t>各回６０名程度（コート</a:t>
            </a:r>
            <a:r>
              <a:rPr lang="en-US" sz="1400" dirty="0">
                <a:solidFill>
                  <a:schemeClr val="accent2"/>
                </a:solidFill>
              </a:rPr>
              <a:t>6</a:t>
            </a:r>
            <a:r>
              <a:rPr lang="ja-JP" altLang="en-US" sz="1400" dirty="0">
                <a:solidFill>
                  <a:schemeClr val="accent2"/>
                </a:solidFill>
              </a:rPr>
              <a:t>面</a:t>
            </a:r>
            <a:r>
              <a:rPr lang="en-US" sz="1400" dirty="0">
                <a:solidFill>
                  <a:schemeClr val="accent2"/>
                </a:solidFill>
              </a:rPr>
              <a:t>x10</a:t>
            </a:r>
            <a:r>
              <a:rPr lang="ja-JP" altLang="en-US" sz="1400" dirty="0">
                <a:solidFill>
                  <a:schemeClr val="accent2"/>
                </a:solidFill>
              </a:rPr>
              <a:t>名程度を予定）</a:t>
            </a:r>
            <a:endParaRPr lang="en-US" altLang="ja-JP" sz="1400" dirty="0">
              <a:solidFill>
                <a:schemeClr val="accent2"/>
              </a:solidFill>
            </a:endParaRPr>
          </a:p>
          <a:p>
            <a:endParaRPr lang="en-US" sz="500" dirty="0">
              <a:solidFill>
                <a:schemeClr val="accent2"/>
              </a:solidFill>
            </a:endParaRPr>
          </a:p>
          <a:p>
            <a:r>
              <a:rPr lang="en-US" sz="1100" dirty="0"/>
              <a:t>        </a:t>
            </a:r>
            <a:r>
              <a:rPr lang="en-US" sz="1100" u="sng" dirty="0"/>
              <a:t>☆</a:t>
            </a:r>
            <a:r>
              <a:rPr lang="ja-JP" altLang="en-US" sz="1100" u="sng" dirty="0">
                <a:solidFill>
                  <a:srgbClr val="FF0000"/>
                </a:solidFill>
              </a:rPr>
              <a:t>定員を超えた場合抽選に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なります</a:t>
            </a:r>
            <a:r>
              <a:rPr lang="ja-JP" altLang="en-US" sz="1100" u="sng" dirty="0" smtClean="0"/>
              <a:t>（先着順ではありません）</a:t>
            </a:r>
            <a:r>
              <a:rPr lang="ja-JP" altLang="en-US" sz="1100" dirty="0" smtClean="0"/>
              <a:t>。</a:t>
            </a:r>
            <a:endParaRPr lang="en-US" sz="1100" dirty="0"/>
          </a:p>
          <a:p>
            <a:r>
              <a:rPr lang="ja-JP" altLang="en-US" sz="1100" dirty="0"/>
              <a:t>        </a:t>
            </a:r>
            <a:r>
              <a:rPr lang="ja-JP" altLang="en-US" sz="1100" u="sng" dirty="0"/>
              <a:t>抽選結果は、</a:t>
            </a:r>
            <a:r>
              <a:rPr lang="en-US" sz="1100" u="sng" dirty="0"/>
              <a:t>10</a:t>
            </a:r>
            <a:r>
              <a:rPr lang="ja-JP" altLang="en-US" sz="1100" u="sng" dirty="0"/>
              <a:t>月</a:t>
            </a:r>
            <a:r>
              <a:rPr lang="en-US" sz="1100" u="sng" dirty="0"/>
              <a:t>5</a:t>
            </a:r>
            <a:r>
              <a:rPr lang="ja-JP" altLang="en-US" sz="1100" u="sng" dirty="0"/>
              <a:t>日</a:t>
            </a:r>
            <a:r>
              <a:rPr lang="en-US" sz="1100" u="sng" dirty="0"/>
              <a:t>(</a:t>
            </a:r>
            <a:r>
              <a:rPr lang="ja-JP" altLang="en-US" sz="1100" u="sng" dirty="0"/>
              <a:t>日</a:t>
            </a:r>
            <a:r>
              <a:rPr lang="en-US" sz="1100" u="sng" dirty="0"/>
              <a:t>)</a:t>
            </a:r>
            <a:r>
              <a:rPr lang="ja-JP" altLang="en-US" sz="1100" u="sng" dirty="0"/>
              <a:t>までに、メールにて連絡いたします</a:t>
            </a:r>
            <a:r>
              <a:rPr lang="ja-JP" altLang="en-US" sz="1100" dirty="0"/>
              <a:t>。</a:t>
            </a:r>
            <a:endParaRPr lang="en-US" altLang="ja-JP" sz="1100" dirty="0"/>
          </a:p>
          <a:p>
            <a:endParaRPr lang="en-US" sz="1200" dirty="0"/>
          </a:p>
          <a:p>
            <a:r>
              <a:rPr lang="ja-JP" altLang="en-US" sz="1400" dirty="0"/>
              <a:t>５．</a:t>
            </a:r>
            <a:r>
              <a:rPr lang="ja-JP" altLang="en-US" sz="1400" u="sng" dirty="0">
                <a:solidFill>
                  <a:srgbClr val="FF0000"/>
                </a:solidFill>
              </a:rPr>
              <a:t>参 加 費</a:t>
            </a:r>
            <a:r>
              <a:rPr lang="ja-JP" altLang="en-US" sz="1400" dirty="0">
                <a:solidFill>
                  <a:srgbClr val="FF0000"/>
                </a:solidFill>
              </a:rPr>
              <a:t>：　</a:t>
            </a:r>
            <a:r>
              <a:rPr lang="ja-JP" altLang="en-US" sz="1400" b="1" u="sng" dirty="0">
                <a:solidFill>
                  <a:srgbClr val="FF0000"/>
                </a:solidFill>
              </a:rPr>
              <a:t>無　料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altLang="ja-JP" sz="1400" dirty="0"/>
          </a:p>
          <a:p>
            <a:r>
              <a:rPr lang="ja-JP" altLang="en-US" sz="1400" dirty="0"/>
              <a:t>６．申込方法：　下記の申込みフォームから、</a:t>
            </a:r>
            <a:r>
              <a:rPr lang="ja-JP" altLang="en-US" sz="1400" dirty="0" smtClean="0"/>
              <a:t>申し込み下さい</a:t>
            </a:r>
            <a:r>
              <a:rPr lang="ja-JP" altLang="en-US" sz="1200" dirty="0"/>
              <a:t>。</a:t>
            </a:r>
            <a:endParaRPr lang="en-US" sz="1200" u="sng" dirty="0"/>
          </a:p>
          <a:p>
            <a:r>
              <a:rPr lang="en-US" altLang="ja-JP" sz="1400" b="1" u="sng" dirty="0" smtClean="0">
                <a:solidFill>
                  <a:srgbClr val="0070C0"/>
                </a:solidFill>
                <a:hlinkClick r:id="rId2" tooltip="テニス教室申込"/>
              </a:rPr>
              <a:t>https://yokosuka-tennis.com/script/mailform/sportsfesta/</a:t>
            </a:r>
            <a:endParaRPr lang="en-US" sz="1400" b="1" dirty="0">
              <a:solidFill>
                <a:srgbClr val="0070C0"/>
              </a:solidFill>
            </a:endParaRPr>
          </a:p>
          <a:p>
            <a:r>
              <a:rPr lang="en-US" sz="1200" dirty="0"/>
              <a:t> </a:t>
            </a:r>
          </a:p>
          <a:p>
            <a:r>
              <a:rPr lang="ja-JP" altLang="en-US" sz="1400" dirty="0"/>
              <a:t>７．締　　切：　</a:t>
            </a:r>
            <a:r>
              <a:rPr lang="ja-JP" altLang="en-US" sz="1400" dirty="0">
                <a:solidFill>
                  <a:schemeClr val="accent2"/>
                </a:solidFill>
              </a:rPr>
              <a:t>２０２５年１０月３日（金）</a:t>
            </a:r>
            <a:r>
              <a:rPr lang="en-US" sz="1400" dirty="0">
                <a:solidFill>
                  <a:schemeClr val="accent2"/>
                </a:solidFill>
              </a:rPr>
              <a:t>23:59</a:t>
            </a:r>
          </a:p>
          <a:p>
            <a:endParaRPr lang="en-US" altLang="ja-JP" sz="1200" dirty="0"/>
          </a:p>
          <a:p>
            <a:r>
              <a:rPr lang="ja-JP" altLang="en-US" sz="1400" dirty="0"/>
              <a:t>８．当日の服装等：</a:t>
            </a:r>
            <a:r>
              <a:rPr lang="ja-JP" altLang="en-US" sz="1300" dirty="0"/>
              <a:t>運動のできる服装・シューズ、帽子、飲み物、</a:t>
            </a:r>
            <a:r>
              <a:rPr lang="en-US" altLang="ja-JP" sz="1300" dirty="0"/>
              <a:t/>
            </a:r>
            <a:br>
              <a:rPr lang="en-US" altLang="ja-JP" sz="1300" dirty="0"/>
            </a:br>
            <a:r>
              <a:rPr lang="en-US" altLang="ja-JP" sz="1300" dirty="0"/>
              <a:t>                             </a:t>
            </a:r>
            <a:r>
              <a:rPr lang="ja-JP" altLang="en-US" sz="1300" dirty="0"/>
              <a:t>　タオル、硬式用テニスラケット（持っている方）</a:t>
            </a:r>
            <a:endParaRPr lang="en-US" altLang="ja-JP" sz="1300" dirty="0"/>
          </a:p>
          <a:p>
            <a:r>
              <a:rPr lang="ja-JP" altLang="en-US" sz="1300" dirty="0"/>
              <a:t>　　　　　　　      　持っていない方には、貸ラケットを準備して</a:t>
            </a:r>
            <a:endParaRPr lang="en-US" altLang="ja-JP" sz="1300" dirty="0"/>
          </a:p>
          <a:p>
            <a:r>
              <a:rPr lang="ja-JP" altLang="en-US" sz="1300" dirty="0"/>
              <a:t>　　　　　　　   　   あります。</a:t>
            </a:r>
            <a:endParaRPr lang="en-US" sz="1300" dirty="0"/>
          </a:p>
          <a:p>
            <a:r>
              <a:rPr lang="en-US" sz="1200" dirty="0"/>
              <a:t> </a:t>
            </a:r>
          </a:p>
          <a:p>
            <a:r>
              <a:rPr lang="en-US" altLang="ja-JP" sz="1100" dirty="0"/>
              <a:t>※</a:t>
            </a:r>
            <a:r>
              <a:rPr lang="ja-JP" altLang="en-US" sz="1100" dirty="0"/>
              <a:t>当日は他競技のイベントも開催され、駐車場も大変混雑が予想されます。</a:t>
            </a:r>
            <a:endParaRPr lang="en-US" sz="1100" dirty="0"/>
          </a:p>
          <a:p>
            <a:r>
              <a:rPr lang="ja-JP" altLang="en-US" sz="1100" dirty="0"/>
              <a:t>　できるだけ、公共交通機関を利用して下さい。</a:t>
            </a:r>
            <a:endParaRPr lang="en-US" altLang="ja-JP" sz="1100" dirty="0"/>
          </a:p>
          <a:p>
            <a:r>
              <a:rPr lang="en-US" sz="1200" dirty="0"/>
              <a:t> </a:t>
            </a:r>
          </a:p>
          <a:p>
            <a:r>
              <a:rPr lang="ja-JP" altLang="en-US" sz="1200" dirty="0"/>
              <a:t>横須賀市テニス協会</a:t>
            </a:r>
            <a:endParaRPr lang="en-US" sz="1200" dirty="0"/>
          </a:p>
          <a:p>
            <a:r>
              <a:rPr lang="en-US" sz="1200" u="sng" dirty="0">
                <a:hlinkClick r:id="rId3" tooltip="横須賀市テニス協会"/>
              </a:rPr>
              <a:t>https://yokosuka-tennis.com/</a:t>
            </a:r>
            <a:endParaRPr lang="en-US" sz="1200" dirty="0"/>
          </a:p>
          <a:p>
            <a:r>
              <a:rPr lang="en-US" sz="1200" dirty="0"/>
              <a:t> </a:t>
            </a:r>
          </a:p>
          <a:p>
            <a:endParaRPr lang="en-US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CA710D-6150-A094-3E15-69DD249C31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237"/>
          <a:stretch>
            <a:fillRect/>
          </a:stretch>
        </p:blipFill>
        <p:spPr>
          <a:xfrm>
            <a:off x="4900611" y="8291515"/>
            <a:ext cx="1685925" cy="16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ユーザー定義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70C0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0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Facet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Terai, Fumino LN USN NCTS FE YOKOSUKA JA (JPN)</dc:creator>
  <cp:lastModifiedBy>FUMINO</cp:lastModifiedBy>
  <cp:revision>16</cp:revision>
  <dcterms:created xsi:type="dcterms:W3CDTF">2025-08-29T05:05:42Z</dcterms:created>
  <dcterms:modified xsi:type="dcterms:W3CDTF">2025-09-05T00:11:47Z</dcterms:modified>
</cp:coreProperties>
</file>